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6600"/>
    <a:srgbClr val="C68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3" d="100"/>
          <a:sy n="73" d="100"/>
        </p:scale>
        <p:origin x="-1296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ytuł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5" name="Podtytuł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1" name="Symbol zastępczy daty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18" name="Symbol zastępczy stopki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Symbol zastępczy obrazu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Symbol zastępczy tytuł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1" name="Symbol zastępczy tekstu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7" name="Symbol zastępczy daty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E5AE648-53F6-492A-AF6E-5C52FC1EA204}" type="datetimeFigureOut">
              <a:rPr lang="pl-PL" smtClean="0"/>
              <a:t>2015-09-06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6" name="Symbol zastępczy numeru slajd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5EF65CC-5598-4B20-8553-1FD09DA7420D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2555776" y="2204864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Cyfrowa Dziecięca </a:t>
            </a:r>
          </a:p>
          <a:p>
            <a:r>
              <a:rPr lang="pl-P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Encyklopedia Wielkopolan</a:t>
            </a:r>
            <a:endParaRPr lang="pl-P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33" y="1750515"/>
            <a:ext cx="2221367" cy="270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Łącznik prostoliniowy 8"/>
          <p:cNvCxnSpPr/>
          <p:nvPr/>
        </p:nvCxnSpPr>
        <p:spPr>
          <a:xfrm>
            <a:off x="2924783" y="3933056"/>
            <a:ext cx="4680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ole tekstowe 9"/>
          <p:cNvSpPr txBox="1"/>
          <p:nvPr/>
        </p:nvSpPr>
        <p:spPr>
          <a:xfrm>
            <a:off x="2924783" y="420098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pl-P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-szkoła Wielkopolska</a:t>
            </a:r>
            <a:endParaRPr lang="pl-PL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03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0" y="215669"/>
            <a:ext cx="7920880" cy="1143000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BOHATEROWIE I </a:t>
            </a:r>
            <a:r>
              <a:rPr lang="pl-PL" sz="2800" b="1" dirty="0" err="1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l-PL" sz="2800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 EDYCJI CYFROWEJ DZIECIĘCEJ ENCYKLOPEDII WIELKOPOLAN</a:t>
            </a:r>
            <a:endParaRPr lang="pl-PL" sz="2800" b="1" dirty="0">
              <a:ln w="50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71" y="4149080"/>
            <a:ext cx="1552381" cy="189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767" y="4149080"/>
            <a:ext cx="150495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439" y="4112374"/>
            <a:ext cx="1443228" cy="190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69" y="4112374"/>
            <a:ext cx="1411756" cy="190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:\ppp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76" y="1585974"/>
            <a:ext cx="1390953" cy="186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ppp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1512168" cy="186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ppp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69" y="1628800"/>
            <a:ext cx="1411756" cy="185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ppp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03355"/>
            <a:ext cx="1504949" cy="186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593721" y="3451091"/>
            <a:ext cx="1979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Stanisław </a:t>
            </a:r>
            <a:r>
              <a:rPr lang="pl-PL" sz="2000" dirty="0" err="1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Pochyluk</a:t>
            </a:r>
            <a:endParaRPr lang="pl-PL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2413457" y="3436088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Franciszek Magdziarz</a:t>
            </a:r>
            <a:endParaRPr lang="pl-PL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4528200" y="3395037"/>
            <a:ext cx="1654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Bogdan Garstecki</a:t>
            </a:r>
            <a:endParaRPr lang="pl-PL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6531455" y="3390911"/>
            <a:ext cx="10653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Walenty Dymek</a:t>
            </a:r>
            <a:endParaRPr lang="pl-PL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593722" y="6044840"/>
            <a:ext cx="1819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Teresa Jadwiga </a:t>
            </a:r>
            <a:r>
              <a:rPr lang="pl-PL" sz="2000" dirty="0" err="1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Plesiak</a:t>
            </a:r>
            <a:endParaRPr lang="pl-PL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514670" y="6069281"/>
            <a:ext cx="187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Anna Sarnowska-Kabacińska</a:t>
            </a:r>
            <a:endParaRPr lang="pl-PL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4543277" y="6002987"/>
            <a:ext cx="1640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 </a:t>
            </a:r>
            <a:r>
              <a:rPr lang="pl-PL" sz="2000" dirty="0" err="1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Klewenhagen</a:t>
            </a:r>
            <a:endParaRPr lang="pl-PL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6201088" y="6002987"/>
            <a:ext cx="1568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Alojzy Łucjan</a:t>
            </a:r>
            <a:endParaRPr lang="pl-PL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79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4400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STANISŁAW POCHYLUK</a:t>
            </a:r>
            <a:endParaRPr lang="pl-PL" sz="4400" b="1" dirty="0">
              <a:ln w="50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2295238" cy="3447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ymbol zastępczy zawartości 10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pl-PL" sz="1600" dirty="0" smtClean="0"/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"Siła gminy i jej rozwój zależy w dużej mierze od mądrej i sprawnej pracy samorządowców, tak aby dla wszystkich w domu ojczystym starczyło chleba i żeby nikt nie czuł się zapomniany''</a:t>
            </a:r>
            <a:endParaRPr lang="pl-PL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46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4400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BOGDAN GARSTECKI</a:t>
            </a:r>
            <a:endParaRPr lang="pl-PL" sz="4400" b="1" dirty="0">
              <a:ln w="50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"/>
          <a:stretch/>
        </p:blipFill>
        <p:spPr bwMode="auto">
          <a:xfrm>
            <a:off x="1115616" y="1916832"/>
            <a:ext cx="2819977" cy="3639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„Kocham moje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Połajewo takim,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jakim było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jakim jest.”</a:t>
            </a:r>
          </a:p>
          <a:p>
            <a:pPr marL="0" indent="0" algn="ctr">
              <a:buNone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64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4400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WALENTY DYMEK</a:t>
            </a:r>
            <a:endParaRPr lang="pl-PL" sz="4400" b="1" dirty="0">
              <a:ln w="50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343264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"Zgaszony wojną 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znicz wiary rozpalił.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Dobry pasterz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trudnych czasach"</a:t>
            </a:r>
            <a:endParaRPr lang="pl-PL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69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43192" cy="11430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FRANCISZEK MAGDZIARZ</a:t>
            </a:r>
            <a:endParaRPr lang="pl-PL" sz="4400" b="1" dirty="0">
              <a:ln w="50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3024336" cy="4166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Bóg, Honor, Ojczyzna</a:t>
            </a:r>
          </a:p>
        </p:txBody>
      </p:sp>
    </p:spTree>
    <p:extLst>
      <p:ext uri="{BB962C8B-B14F-4D97-AF65-F5344CB8AC3E}">
        <p14:creationId xmlns:p14="http://schemas.microsoft.com/office/powerpoint/2010/main" val="72820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320040"/>
            <a:ext cx="8172400" cy="11430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TERESA JADWIGA PLESIAK</a:t>
            </a:r>
            <a:endParaRPr lang="pl-PL" sz="4400" b="1" dirty="0">
              <a:ln w="50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ymbol zastępczy zawartości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ymbol zastępczy zawartości 4"/>
          <p:cNvSpPr>
            <a:spLocks noGrp="1"/>
          </p:cNvSpPr>
          <p:nvPr>
            <p:ph sz="half" idx="2"/>
          </p:nvPr>
        </p:nvSpPr>
        <p:spPr>
          <a:xfrm>
            <a:off x="3995936" y="1526058"/>
            <a:ext cx="4186808" cy="45259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pl-PL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l-PL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„To człowiek człowiekowi </a:t>
            </a:r>
          </a:p>
          <a:p>
            <a:pPr marL="0" indent="0" algn="ctr">
              <a:buNone/>
            </a:pPr>
            <a:r>
              <a:rPr lang="pl-PL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najbardziej potrzebny</a:t>
            </a:r>
          </a:p>
          <a:p>
            <a:pPr marL="0" indent="0" algn="ctr">
              <a:buNone/>
            </a:pPr>
            <a:r>
              <a:rPr lang="pl-PL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jest do szczęścia. </a:t>
            </a:r>
          </a:p>
          <a:p>
            <a:pPr marL="0" indent="0" algn="ctr">
              <a:buNone/>
            </a:pPr>
            <a:r>
              <a:rPr lang="pl-PL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Taki człowiek, </a:t>
            </a:r>
          </a:p>
          <a:p>
            <a:pPr marL="0" indent="0" algn="ctr">
              <a:buNone/>
            </a:pPr>
            <a:r>
              <a:rPr lang="pl-PL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który swoją wiedzą,</a:t>
            </a:r>
          </a:p>
          <a:p>
            <a:pPr marL="0" indent="0" algn="ctr">
              <a:buNone/>
            </a:pPr>
            <a:r>
              <a:rPr lang="pl-PL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mądrością i sercem </a:t>
            </a:r>
          </a:p>
          <a:p>
            <a:pPr marL="0" indent="0" algn="ctr">
              <a:buNone/>
            </a:pPr>
            <a:r>
              <a:rPr lang="pl-PL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pomaga innym żyć.”</a:t>
            </a:r>
          </a:p>
          <a:p>
            <a:pPr algn="ctr"/>
            <a:endParaRPr lang="pl-PL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pl-PL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Paul Holbach </a:t>
            </a:r>
            <a:endParaRPr lang="pl-PL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280385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0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-468560" y="18864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pl-PL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ANNA SARNOWSKA-KABACIŃSKA</a:t>
            </a:r>
            <a:endParaRPr lang="pl-PL" b="1" dirty="0">
              <a:ln w="50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6"/>
            <a:ext cx="275466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l-PL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„W życiu musi być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 obowiązek i pasja, 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szczęściem jest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ukochanie swojej 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codzienności.”</a:t>
            </a:r>
          </a:p>
          <a:p>
            <a:pPr marL="0" indent="0" algn="ctr">
              <a:buNone/>
            </a:pPr>
            <a:endParaRPr lang="pl-PL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pl-PL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Jolanta Knitter – Zakrzewska</a:t>
            </a:r>
          </a:p>
          <a:p>
            <a:pPr marL="0" indent="0" algn="ctr">
              <a:buNone/>
            </a:pPr>
            <a:endParaRPr lang="pl-PL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08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4400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 KLEWENHAGEN</a:t>
            </a:r>
            <a:endParaRPr lang="pl-PL" sz="4400" b="1" dirty="0">
              <a:ln w="50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2383713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„Pomagać, nie przeszkadzać, 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robić swoje.” </a:t>
            </a:r>
          </a:p>
          <a:p>
            <a:pPr marL="0" indent="0">
              <a:buNone/>
            </a:pPr>
            <a:endParaRPr lang="pl-PL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Roman </a:t>
            </a:r>
            <a:r>
              <a:rPr lang="pl-PL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Klewenhagen</a:t>
            </a:r>
            <a:endParaRPr lang="pl-PL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28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4400" b="1" dirty="0" smtClean="0">
                <a:ln w="500"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ALOJZY ŁUCJAN</a:t>
            </a:r>
            <a:endParaRPr lang="pl-PL" sz="4400" b="1" dirty="0">
              <a:ln w="50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2736304" cy="3922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endParaRPr lang="pl-PL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„Człowiek dopiero wtedy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jest szczęśliwy, 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gdy może służyć, 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nie wtedy, </a:t>
            </a:r>
          </a:p>
          <a:p>
            <a:pPr marL="0" indent="0" algn="ctr">
              <a:buNone/>
            </a:pPr>
            <a:r>
              <a:rPr lang="pl-PL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gdy musi władać..” </a:t>
            </a:r>
          </a:p>
          <a:p>
            <a:pPr marL="0" indent="0">
              <a:buNone/>
            </a:pPr>
            <a:endParaRPr lang="pl-PL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kard. Stefan Wyszyński</a:t>
            </a:r>
            <a:endParaRPr lang="pl-PL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0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gaty">
  <a:themeElements>
    <a:clrScheme name="Niestandardowy 2">
      <a:dk1>
        <a:sysClr val="windowText" lastClr="000000"/>
      </a:dk1>
      <a:lt1>
        <a:sysClr val="window" lastClr="FFFFFF"/>
      </a:lt1>
      <a:dk2>
        <a:srgbClr val="92D050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Bogaty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ogaty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385</TotalTime>
  <Words>200</Words>
  <Application>Microsoft Office PowerPoint</Application>
  <PresentationFormat>Pokaz na ekranie 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1" baseType="lpstr">
      <vt:lpstr>Bogaty</vt:lpstr>
      <vt:lpstr>Prezentacja programu PowerPoint</vt:lpstr>
      <vt:lpstr>STANISŁAW POCHYLUK</vt:lpstr>
      <vt:lpstr>BOGDAN GARSTECKI</vt:lpstr>
      <vt:lpstr>WALENTY DYMEK</vt:lpstr>
      <vt:lpstr>FRANCISZEK MAGDZIARZ</vt:lpstr>
      <vt:lpstr>TERESA JADWIGA PLESIAK</vt:lpstr>
      <vt:lpstr>ANNA SARNOWSKA-KABACIŃSKA</vt:lpstr>
      <vt:lpstr>ROMAN KLEWENHAGEN</vt:lpstr>
      <vt:lpstr>ALOJZY ŁUCJAN</vt:lpstr>
      <vt:lpstr>BOHATEROWIE I i II EDYCJI CYFROWEJ DZIECIĘCEJ ENCYKLOPEDII WIELKOPOLAN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Aleksandra</dc:creator>
  <cp:lastModifiedBy>Aleksandra</cp:lastModifiedBy>
  <cp:revision>22</cp:revision>
  <dcterms:created xsi:type="dcterms:W3CDTF">2015-06-16T20:33:26Z</dcterms:created>
  <dcterms:modified xsi:type="dcterms:W3CDTF">2015-09-06T18:05:49Z</dcterms:modified>
</cp:coreProperties>
</file>